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3"/>
  </p:notesMasterIdLst>
  <p:handoutMasterIdLst>
    <p:handoutMasterId r:id="rId54"/>
  </p:handoutMasterIdLst>
  <p:sldIdLst>
    <p:sldId id="446" r:id="rId2"/>
    <p:sldId id="389" r:id="rId3"/>
    <p:sldId id="465" r:id="rId4"/>
    <p:sldId id="429" r:id="rId5"/>
    <p:sldId id="472" r:id="rId6"/>
    <p:sldId id="430" r:id="rId7"/>
    <p:sldId id="475" r:id="rId8"/>
    <p:sldId id="477" r:id="rId9"/>
    <p:sldId id="466" r:id="rId10"/>
    <p:sldId id="392" r:id="rId11"/>
    <p:sldId id="463" r:id="rId12"/>
    <p:sldId id="435" r:id="rId13"/>
    <p:sldId id="445" r:id="rId14"/>
    <p:sldId id="427" r:id="rId15"/>
    <p:sldId id="449" r:id="rId16"/>
    <p:sldId id="467" r:id="rId17"/>
    <p:sldId id="450" r:id="rId18"/>
    <p:sldId id="394" r:id="rId19"/>
    <p:sldId id="393" r:id="rId20"/>
    <p:sldId id="400" r:id="rId21"/>
    <p:sldId id="451" r:id="rId22"/>
    <p:sldId id="468" r:id="rId23"/>
    <p:sldId id="452" r:id="rId24"/>
    <p:sldId id="436" r:id="rId25"/>
    <p:sldId id="438" r:id="rId26"/>
    <p:sldId id="439" r:id="rId27"/>
    <p:sldId id="459" r:id="rId28"/>
    <p:sldId id="401" r:id="rId29"/>
    <p:sldId id="469" r:id="rId30"/>
    <p:sldId id="453" r:id="rId31"/>
    <p:sldId id="455" r:id="rId32"/>
    <p:sldId id="460" r:id="rId33"/>
    <p:sldId id="402" r:id="rId34"/>
    <p:sldId id="406" r:id="rId35"/>
    <p:sldId id="470" r:id="rId36"/>
    <p:sldId id="407" r:id="rId37"/>
    <p:sldId id="476" r:id="rId38"/>
    <p:sldId id="478" r:id="rId39"/>
    <p:sldId id="424" r:id="rId40"/>
    <p:sldId id="408" r:id="rId41"/>
    <p:sldId id="461" r:id="rId42"/>
    <p:sldId id="409" r:id="rId43"/>
    <p:sldId id="457" r:id="rId44"/>
    <p:sldId id="413" r:id="rId45"/>
    <p:sldId id="479" r:id="rId46"/>
    <p:sldId id="480" r:id="rId47"/>
    <p:sldId id="481" r:id="rId48"/>
    <p:sldId id="482" r:id="rId49"/>
    <p:sldId id="471" r:id="rId50"/>
    <p:sldId id="458" r:id="rId51"/>
    <p:sldId id="444" r:id="rId52"/>
  </p:sldIdLst>
  <p:sldSz cx="12192000" cy="6858000"/>
  <p:notesSz cx="7099300" cy="10234613"/>
  <p:custDataLst>
    <p:tags r:id="rId5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12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9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2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8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65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2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0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56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68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3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2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8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6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63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76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59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0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88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9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54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8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6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35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74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3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62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7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9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0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0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2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AI4007: Applied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r>
              <a:rPr lang="en-US" dirty="0"/>
              <a:t>of a Reflex Agent</a:t>
            </a:r>
          </a:p>
        </p:txBody>
      </p:sp>
      <p:pic>
        <p:nvPicPr>
          <p:cNvPr id="3" name="pacman-reflex_agent">
            <a:hlinkClick r:id="" action="ppaction://media"/>
            <a:extLst>
              <a:ext uri="{FF2B5EF4-FFF2-40B4-BE49-F238E27FC236}">
                <a16:creationId xmlns:a16="http://schemas.microsoft.com/office/drawing/2014/main" id="{75AB6017-44B5-960F-9B49-21E6C99C7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094" y="1135529"/>
            <a:ext cx="9723812" cy="50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6" name="Screen Recording 2025-01-21 at 10.38.21 PM">
            <a:hlinkClick r:id="" action="ppaction://media"/>
            <a:extLst>
              <a:ext uri="{FF2B5EF4-FFF2-40B4-BE49-F238E27FC236}">
                <a16:creationId xmlns:a16="http://schemas.microsoft.com/office/drawing/2014/main" id="{06E468E0-FFDF-283E-E8C1-2CD4E5A0D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5550" y="1295400"/>
            <a:ext cx="9740900" cy="50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Screen Recording 2025-01-21 at 10.43.43 PM">
            <a:hlinkClick r:id="" action="ppaction://media"/>
            <a:extLst>
              <a:ext uri="{FF2B5EF4-FFF2-40B4-BE49-F238E27FC236}">
                <a16:creationId xmlns:a16="http://schemas.microsoft.com/office/drawing/2014/main" id="{224E4B14-FCC9-A746-EE40-F99E9CA95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447800"/>
            <a:ext cx="11734800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37602</TotalTime>
  <Words>2027</Words>
  <Application>Microsoft Macintosh PowerPoint</Application>
  <PresentationFormat>Widescreen</PresentationFormat>
  <Paragraphs>619</Paragraphs>
  <Slides>51</Slides>
  <Notes>51</Notes>
  <HiddenSlides>0</HiddenSlides>
  <MMClips>9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Times New Roman</vt:lpstr>
      <vt:lpstr>Wingdings</vt:lpstr>
      <vt:lpstr>dan-berkeley-nlp-v1</vt:lpstr>
      <vt:lpstr>Photo Editor Photo</vt:lpstr>
      <vt:lpstr>AI4007: Applied Artificial Intelligence </vt:lpstr>
      <vt:lpstr>Today</vt:lpstr>
      <vt:lpstr>Agents that Plan</vt:lpstr>
      <vt:lpstr>Reflex Agents</vt:lpstr>
      <vt:lpstr>Demo of a Reflex Agent</vt:lpstr>
      <vt:lpstr>Planning Agents</vt:lpstr>
      <vt:lpstr>Video of Demo Mastermind</vt:lpstr>
      <vt:lpstr>Video of Demo Replanning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Waqas Ali</cp:lastModifiedBy>
  <cp:revision>2007</cp:revision>
  <cp:lastPrinted>2014-01-23T07:59:40Z</cp:lastPrinted>
  <dcterms:created xsi:type="dcterms:W3CDTF">2004-08-27T04:16:05Z</dcterms:created>
  <dcterms:modified xsi:type="dcterms:W3CDTF">2025-01-28T10:05:38Z</dcterms:modified>
</cp:coreProperties>
</file>